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226" autoAdjust="0"/>
    <p:restoredTop sz="94660"/>
  </p:normalViewPr>
  <p:slideViewPr>
    <p:cSldViewPr>
      <p:cViewPr varScale="1">
        <p:scale>
          <a:sx n="69" d="100"/>
          <a:sy n="69" d="100"/>
        </p:scale>
        <p:origin x="-147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7E9AC2D5-6DE6-48C1-8648-014DA716426B}" type="datetimeFigureOut">
              <a:rPr lang="en-US" smtClean="0"/>
              <a:pPr/>
              <a:t>5/7/2012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2C88FF6A-8230-4E69-AB80-D0D11FB1AD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Social Studies</a:t>
            </a:r>
            <a:br>
              <a:rPr lang="en-US" dirty="0" smtClean="0"/>
            </a:br>
            <a:r>
              <a:rPr lang="en-US" dirty="0" smtClean="0"/>
              <a:t>Talent 21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Classy Bordley </a:t>
            </a:r>
          </a:p>
          <a:p>
            <a:r>
              <a:rPr lang="en-US" dirty="0" smtClean="0"/>
              <a:t>2012</a:t>
            </a:r>
          </a:p>
          <a:p>
            <a:endParaRPr lang="en-US" dirty="0"/>
          </a:p>
        </p:txBody>
      </p:sp>
      <p:cxnSp>
        <p:nvCxnSpPr>
          <p:cNvPr id="5" name="Straight Connector 4"/>
          <p:cNvCxnSpPr/>
          <p:nvPr/>
        </p:nvCxnSpPr>
        <p:spPr>
          <a:xfrm>
            <a:off x="3505200" y="76200"/>
            <a:ext cx="5638800" cy="6781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 flipH="1">
            <a:off x="0" y="76200"/>
            <a:ext cx="8839200" cy="67818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26248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Introduction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 my name is classy ill be showing </a:t>
            </a:r>
            <a:r>
              <a:rPr lang="en-US" dirty="0" err="1" smtClean="0"/>
              <a:t>youmy</a:t>
            </a:r>
            <a:r>
              <a:rPr lang="en-US" dirty="0" smtClean="0"/>
              <a:t> talent </a:t>
            </a:r>
            <a:r>
              <a:rPr lang="en-US" smtClean="0"/>
              <a:t>21 project.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896981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After Glacier 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82960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73162"/>
          </a:xfrm>
        </p:spPr>
        <p:txBody>
          <a:bodyPr/>
          <a:lstStyle/>
          <a:p>
            <a:r>
              <a:rPr lang="en-US" dirty="0" smtClean="0"/>
              <a:t>Early Man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27364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Early Farmers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04923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Mesopotamia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109245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Egypt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66340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</a:t>
            </a:r>
            <a:r>
              <a:rPr lang="en-US" dirty="0" smtClean="0"/>
              <a:t>reece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Greece  is located in south- eastern Europe on the Balkan Peninsula.</a:t>
            </a:r>
          </a:p>
          <a:p>
            <a:r>
              <a:rPr lang="en-US" dirty="0" smtClean="0"/>
              <a:t>Mountains  cover nearly three-fourths of mainland Greece.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59299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Rome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Aqueduct</a:t>
            </a:r>
          </a:p>
          <a:p>
            <a:r>
              <a:rPr lang="en-US" dirty="0" smtClean="0"/>
              <a:t>Rome has bridge to go a cross</a:t>
            </a: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Module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51</TotalTime>
  <Words>59</Words>
  <Application>Microsoft Office PowerPoint</Application>
  <PresentationFormat>On-screen Show (4:3)</PresentationFormat>
  <Paragraphs>17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Module</vt:lpstr>
      <vt:lpstr>Social Studies Talent 21</vt:lpstr>
      <vt:lpstr>Introduction</vt:lpstr>
      <vt:lpstr>After Glacier Age</vt:lpstr>
      <vt:lpstr>Early Man</vt:lpstr>
      <vt:lpstr>Early Farmers</vt:lpstr>
      <vt:lpstr>Mesopotamia</vt:lpstr>
      <vt:lpstr>Egypt</vt:lpstr>
      <vt:lpstr>Greece</vt:lpstr>
      <vt:lpstr>Rome</vt:lpstr>
      <vt:lpstr>Conclusion</vt:lpstr>
    </vt:vector>
  </TitlesOfParts>
  <Company>Hamilton Township School District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BORDLEYC</dc:creator>
  <cp:lastModifiedBy>BORDLEYC</cp:lastModifiedBy>
  <cp:revision>10</cp:revision>
  <dcterms:created xsi:type="dcterms:W3CDTF">2012-04-30T17:02:38Z</dcterms:created>
  <dcterms:modified xsi:type="dcterms:W3CDTF">2012-05-07T12:00:08Z</dcterms:modified>
</cp:coreProperties>
</file>

<file path=docProps/thumbnail.jpeg>
</file>